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6" r:id="rId4"/>
    <p:sldId id="288" r:id="rId5"/>
    <p:sldId id="289" r:id="rId6"/>
    <p:sldId id="284" r:id="rId7"/>
    <p:sldId id="29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715"/>
    <a:srgbClr val="1E1E1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30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E84AD-D5E1-274A-BDF5-7A82F2E47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D17AE3-B0F4-1144-96B8-A9DE3F35C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E6CF14-CDA1-CF43-8569-8862B0FB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D9F69-34A8-5C4D-91F1-D7D9129A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F6E0B-AC3E-CD42-87C9-738FF96E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3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1EDE7-E251-934E-BBB9-A8B6C27D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E6634D-A31C-6546-9639-D5975F04C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03ACE-E828-5047-BBCC-BDD7FF81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B13E3-CBD8-B44B-8C20-F99D2FF2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74A0D-6300-4849-9BFB-DC0DA3AD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2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85132B-441D-D34F-B9C6-85EC9C2F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C7794C-15E7-3046-84D0-AF3E54E02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4C8B0-1512-4C43-ACA7-52378797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9B724-A6E8-E040-8806-C61B4EC6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9D4B9-24D5-8549-B120-DD044B5D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4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9B42F-F646-3343-A125-AD22559A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42D46-4097-784C-A035-C6B4D2CC8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7C7AA-F099-A447-BFAA-0AE02223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98440-C284-1C4E-A49D-8C3B3F74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3CB5A-83B4-7647-A1A0-084C2E86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6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59AE1-A3CA-9248-81AB-EFA7492D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E9719-39F0-4C4F-BA1D-13491866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BC7EB-37F5-0F4B-ABA6-0AB51AD6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3E58B-D7CD-BC4A-85F7-95BA8DF3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9C837-3148-2248-8CA3-5CDB119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20E69-B7FF-F546-82DD-1E9751A5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51D2E-8156-6C44-A536-342D543E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7194F-A91B-3046-8A2B-25A97DF0F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FD01C-3D5A-6642-9C33-AAD2F98E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117B0-D18B-0D4C-9E6B-6F0E6913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020E6D-0EA5-4048-9746-AE94143D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1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9E429-6D56-764A-B003-FA259DA5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B1D996-6A9A-A841-B3B7-1AA4F8698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5DCC65-EDC5-184E-B749-54DAD11DE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DA4956-B2F6-CC46-9367-25C670607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FACE91-EC2B-DE45-9D07-D2976D8DF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3CCBC1-4FA9-5042-AB81-4C4D19FE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19F9A3-B8F5-CE40-9C83-7E99CF10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A122BD-81E3-F644-8203-15CE292F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3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F988D-98FB-2C4B-B00F-262F158C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74CD63-EA97-8B49-A106-90A9EEB0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BC5C3D-26DD-2C4B-BE8A-67CEA876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4E913C-BE1F-EC41-AC8E-3BE7DADC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58BD7D-45C8-464B-AC65-D83931D5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0F7D8C-D3F0-074E-A731-1429B986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AAA17C-0952-F14F-B4D8-D65D41A2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3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0E8F8-CA64-A74E-9225-4E53DB07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FC452-8C00-F14E-8D90-EF7342E7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1176E1-057A-8C4E-AF37-938AD5606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25F027-F78B-9540-A0D8-1D7B6BC3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2090E9-56C6-A243-A958-241AB313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DE2CE-546A-2A41-A569-E90FC449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7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31FC1-81F2-5B4C-9E4C-02DF90A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8E3EB7-2325-E044-8089-3BFC3FF3C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A3D08-2AD8-304F-9DD2-021281BE3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C6B01E-F061-9840-BA43-AF0DAFAA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FC26C-852F-8048-AB46-C5E2A871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C111A-C252-3940-A263-3CC3B196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BD485-FD38-4444-A5C2-20EE5C0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17877-C06E-C642-B128-0EEB5FAFC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2A04B-EFAC-5E41-ACA6-96F410BB2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D5E3-0A39-7744-8362-AB2C00274427}" type="datetimeFigureOut">
              <a:rPr lang="ru-RU" smtClean="0"/>
              <a:t>06.07.2020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43E93-5CC2-A144-91BC-D9633E775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688D3-3196-754E-ABB6-322EBB256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01FE-F675-9A4D-A8B4-BEEA88239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3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78098ED-7212-0E45-9D8B-AEFE504D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22" y="47096"/>
            <a:ext cx="9167689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знак, еда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E12DC30A-A2A8-DA40-814F-BBCEC8C7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9" y="2762250"/>
            <a:ext cx="2387600" cy="1333500"/>
          </a:xfrm>
          <a:prstGeom prst="rect">
            <a:avLst/>
          </a:prstGeom>
        </p:spPr>
      </p:pic>
      <p:pic>
        <p:nvPicPr>
          <p:cNvPr id="4" name="Снимок экрана 2019-11-20 в 11.13.16.png" descr="Снимок экрана 2019-11-20 в 11.13.16.png">
            <a:extLst>
              <a:ext uri="{FF2B5EF4-FFF2-40B4-BE49-F238E27FC236}">
                <a16:creationId xmlns:a16="http://schemas.microsoft.com/office/drawing/2014/main" id="{3CB70732-686E-7140-AB7B-C2F4F741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83" y="6389125"/>
            <a:ext cx="1776791" cy="2531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D6FC99-BF3D-F64B-B559-3758366D17F9}"/>
              </a:ext>
            </a:extLst>
          </p:cNvPr>
          <p:cNvSpPr/>
          <p:nvPr/>
        </p:nvSpPr>
        <p:spPr>
          <a:xfrm>
            <a:off x="8940800" y="47095"/>
            <a:ext cx="3251200" cy="6857999"/>
          </a:xfrm>
          <a:prstGeom prst="rect">
            <a:avLst/>
          </a:prstGeom>
          <a:solidFill>
            <a:srgbClr val="151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5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здание, знак, улиц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956AC542-AAFC-3247-BA24-063B8679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99" y="0"/>
            <a:ext cx="9132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7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AE2C6D2-BBDB-BB40-922D-60458AA5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05" y="0"/>
            <a:ext cx="9200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1FF6E-4704-3A4F-B37A-D828D003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30" y="0"/>
            <a:ext cx="924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BE775-ED17-514A-963F-37C9C1E3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77" y="0"/>
            <a:ext cx="9176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0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/>
          <p:nvPr/>
        </p:nvSpPr>
        <p:spPr>
          <a:xfrm>
            <a:off x="378574" y="199111"/>
            <a:ext cx="11366295" cy="59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lnSpc>
                <a:spcPct val="90000"/>
              </a:lnSpc>
              <a:defRPr sz="2800">
                <a:solidFill>
                  <a:srgbClr val="6662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Принцип действия</a:t>
            </a:r>
            <a:endParaRPr dirty="0"/>
          </a:p>
        </p:txBody>
      </p:sp>
      <p:sp>
        <p:nvSpPr>
          <p:cNvPr id="156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11625422" y="381513"/>
            <a:ext cx="252412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7" name="Прямоугольник 5"/>
          <p:cNvSpPr/>
          <p:nvPr/>
        </p:nvSpPr>
        <p:spPr>
          <a:xfrm rot="10800000">
            <a:off x="6096000" y="765832"/>
            <a:ext cx="6096000" cy="45721"/>
          </a:xfrm>
          <a:prstGeom prst="rect">
            <a:avLst/>
          </a:prstGeom>
          <a:gradFill>
            <a:gsLst>
              <a:gs pos="0">
                <a:srgbClr val="00A1D8"/>
              </a:gs>
              <a:gs pos="100000">
                <a:srgbClr val="FFFFFF"/>
              </a:gs>
            </a:gsLst>
            <a:lin ang="19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58" name="Снимок экрана 2019-11-20 в 11.13.16.png" descr="Снимок экрана 2019-11-20 в 11.13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67" y="6276100"/>
            <a:ext cx="1776791" cy="25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132DE7A-BD1A-0447-BF96-E56051C78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11887200" cy="4724400"/>
          </a:xfrm>
          <a:prstGeom prst="rect">
            <a:avLst/>
          </a:prstGeom>
        </p:spPr>
      </p:pic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18692284-DA77-5F47-8506-DEC41C9B04EE}"/>
              </a:ext>
            </a:extLst>
          </p:cNvPr>
          <p:cNvSpPr/>
          <p:nvPr/>
        </p:nvSpPr>
        <p:spPr>
          <a:xfrm>
            <a:off x="1216309" y="3082269"/>
            <a:ext cx="8822266" cy="2929467"/>
          </a:xfrm>
          <a:prstGeom prst="rect">
            <a:avLst/>
          </a:prstGeom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Рисунок 6" descr="Изображение выглядит как часы, зеленый, монитор, микроволновая печь&#10;&#10;Автоматически созданное описание">
            <a:extLst>
              <a:ext uri="{FF2B5EF4-FFF2-40B4-BE49-F238E27FC236}">
                <a16:creationId xmlns:a16="http://schemas.microsoft.com/office/drawing/2014/main" id="{A005F870-8075-8643-82D0-5CE7A2436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7" y="3429000"/>
            <a:ext cx="1676400" cy="1363301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31E0DC3-652F-1A4B-9EE8-2CD0CEDEB3A8}"/>
              </a:ext>
            </a:extLst>
          </p:cNvPr>
          <p:cNvCxnSpPr>
            <a:cxnSpLocks/>
          </p:cNvCxnSpPr>
          <p:nvPr/>
        </p:nvCxnSpPr>
        <p:spPr>
          <a:xfrm flipV="1">
            <a:off x="2472267" y="2116668"/>
            <a:ext cx="254000" cy="1202232"/>
          </a:xfrm>
          <a:prstGeom prst="line">
            <a:avLst/>
          </a:prstGeom>
          <a:noFill/>
          <a:ln w="3175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516C32-E806-264D-9531-6F55C9EEBAE0}"/>
              </a:ext>
            </a:extLst>
          </p:cNvPr>
          <p:cNvSpPr txBox="1"/>
          <p:nvPr/>
        </p:nvSpPr>
        <p:spPr>
          <a:xfrm>
            <a:off x="152400" y="4919301"/>
            <a:ext cx="328506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Осциллограмма напряжения на соленоиде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01D2A-99BC-1949-A8EF-D343BA3EC0AD}"/>
              </a:ext>
            </a:extLst>
          </p:cNvPr>
          <p:cNvSpPr txBox="1"/>
          <p:nvPr/>
        </p:nvSpPr>
        <p:spPr>
          <a:xfrm>
            <a:off x="3650443" y="3072643"/>
            <a:ext cx="7728972" cy="3693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На переднею катушку (1) подаются импульсы определенной формы для создания ударной силы вперёд. Магнитное поле затягивает боёк (3).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Создаётся ударное усилие.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Более пологие импульсы, отстающие по фазе и меньшей амплитуды поступают на возвратный соленоид (7). Магнитное поле, формируемое (7) плавно возвращает боёк назад.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Машина имеет возможность двигаться как в прямом, так и в обратном направлении.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Машина имеет демпфирующий элемент для соединения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кабелем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B8C3675-46AA-974F-A416-75528B4FE0DF}"/>
              </a:ext>
            </a:extLst>
          </p:cNvPr>
          <p:cNvCxnSpPr>
            <a:cxnSpLocks/>
          </p:cNvCxnSpPr>
          <p:nvPr/>
        </p:nvCxnSpPr>
        <p:spPr>
          <a:xfrm flipH="1">
            <a:off x="497305" y="1066800"/>
            <a:ext cx="2228962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CB57E5-819F-4646-9614-07291E376264}"/>
              </a:ext>
            </a:extLst>
          </p:cNvPr>
          <p:cNvSpPr txBox="1"/>
          <p:nvPr/>
        </p:nvSpPr>
        <p:spPr>
          <a:xfrm>
            <a:off x="1732547" y="650752"/>
            <a:ext cx="23339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580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53A3B050-AD17-284F-987D-41E18A80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99" y="0"/>
            <a:ext cx="9132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2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86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Sychev</dc:creator>
  <cp:lastModifiedBy>sel1kk</cp:lastModifiedBy>
  <cp:revision>10</cp:revision>
  <dcterms:created xsi:type="dcterms:W3CDTF">2020-06-29T14:23:26Z</dcterms:created>
  <dcterms:modified xsi:type="dcterms:W3CDTF">2020-07-06T12:57:53Z</dcterms:modified>
</cp:coreProperties>
</file>